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E2A00-99AC-43F5-8777-EA1069EB2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0DA7355-06B2-44C2-A0DB-BB3198D3F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DF958F-A15A-4496-A0A2-B85A7CF7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6DF497-2837-4411-BD7C-05383909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E65F06-53F2-425C-BBA3-DC20DF15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986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75555-76A8-4DA5-B1AB-1D198AA4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FD42D25-2924-4600-9E72-530F2210A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2F115C-8F5E-4045-BCF0-3FD99EBBA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8D7663-D8A2-4049-9407-9E670D39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4B1C00-842E-469B-80CF-0B18C5EBD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78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5E67043-228F-4ABB-9A18-E12E27642F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3C2740B-CEEA-48E7-A986-2EF3321A1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BDB628-83BA-45F6-9DBA-4F95CDD03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BCCAD1-C9CA-4175-8FD2-25EBE6660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7274F6-2ADF-4A97-871E-D12520E2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99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45242B-B8EE-4C4E-B714-4FC7AB0D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09659E-5DCD-4320-B6DA-17C12310D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9D6D98-12A4-4FBA-8013-DBB4B697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80D9A6-FF42-411D-BF89-2FEF3FD89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5B504A-63FF-4C81-8E63-6EC783CA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17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06A08-067E-4FC5-B1B4-939B90881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E7DD16-37D9-422C-A3D0-A22FA5816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3DB5D7-B8AD-4593-8AEE-1B6B8FE3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9F2CCC-FFE5-4D07-B8B6-7D258DB8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1F7682-AF19-43BC-91CF-39EF2FE5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3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B9BAA-4713-4816-8DB3-DBB5EC5E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BE09BB-1FB5-40A2-BB7C-001D252FE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8D9CE01-ACDB-41EE-B7FE-DE29BC5B3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17BCC9-B1E9-44F4-BFE6-A3794B98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719311-8A84-4E0C-BCF3-77254E9FD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FFF277-385D-4B01-AB75-8073711F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26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30A0D-758B-4131-B51F-A139BD8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3A6DF2-0F1E-4B94-9CD5-8EF227401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AB919B-C5A0-44B7-ADA9-1AE4B3DFD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90D35D2-0349-4E0F-8D43-3A6CFCC0E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FB7158-3D89-4810-958D-D5417B9CC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8B25A5D-37FB-47C7-AF81-77E3DCFB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17392E1-A0F2-4A8C-A814-A989809C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9677EE5-EFD0-49E6-A4D5-1920B376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75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F1998-CEC8-451A-A86F-D5B080E85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27010BE-A251-4364-A056-65FE0514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0760EE-6F54-4EED-AD6E-ACE828F6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3515D7-12A6-4BE0-B5E5-A0678677D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1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0105FCD-8403-4FE6-983F-CBECFD031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D66E33-9972-4FF1-94AC-C2147994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D0610D-9525-4D53-A888-19F61025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57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D0992-C784-4980-8AC7-B3029FEE6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F30361-2315-4FEA-859C-C61A011F0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A50883-EE32-4CFA-8DC4-134BE8CFA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81FE209-209E-4E86-A514-FD2C53271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5F31D3-CEFB-42A9-8CE2-5FF916E85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806665-405C-4015-AAE2-87095B0A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90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32F3B-C171-468B-8463-2C2499F9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D10332-ADDA-43D7-B939-C92C59C16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2C41F8-C994-4159-8113-F2234EE2F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E64AAB-3FA9-4734-B408-9C77296F9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E0BC37-F89E-4A66-ACA5-2E47E485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FDC4DB-27B7-4CB5-81F0-BCF6685B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70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CE95694-9595-41B5-877B-9736C21A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8F13E3-F9BF-4897-ADCA-A55D97EFD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400DAD-0949-41AE-8A56-06B9E691B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9DEC7-6E01-436B-858B-3F4F4D6BE70E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27E406-3038-4F3D-9234-2B133A480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40E7DC-87BE-4AE7-8154-36E91DF22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89B55-0CA8-4B90-BA94-33B792A22C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20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37089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de-de/foto/architektur-coca-cola-london-eye-draussen-gebaude-1796715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F414F-87FC-4663-8112-81E7EF2081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To nejlepší z Londýna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5CEF66-A24C-49A5-82CD-CDEE80AE74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Poznávací zájezd s vloženou výukou v tamní škole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3E0DEE-EAD7-4811-A77B-7ACCC286E9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8371" y="80963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7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A2D4AB-9944-451C-AED6-2B6248F57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51" y="643643"/>
            <a:ext cx="10275108" cy="53343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AD2AE14-DA62-4B9C-A217-65C7CC9572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8AEB30B-2B45-4874-9D1E-BCC1FF29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5480">
            <a:off x="738873" y="393290"/>
            <a:ext cx="3617356" cy="481780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BB7A807-F209-4F7C-928A-6E7ABC22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0301">
            <a:off x="8277781" y="1120877"/>
            <a:ext cx="3107974" cy="41000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831116B-502F-4195-BAB6-E1D17CBAA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07" y="875071"/>
            <a:ext cx="3990443" cy="531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6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6F5C2EF-307B-4943-9693-B62B4A07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60" y="0"/>
            <a:ext cx="4452559" cy="593017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69E07E1-FCE5-4DC2-84E7-1B7058676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84" y="1297858"/>
            <a:ext cx="5925575" cy="444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678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</Words>
  <Application>Microsoft Office PowerPoint</Application>
  <PresentationFormat>Širokoúhlá obrazovka</PresentationFormat>
  <Paragraphs>2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Motiv Office</vt:lpstr>
      <vt:lpstr>To nejlepší z Londýna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nejlepší z Londýna</dc:title>
  <dc:creator>Administrator</dc:creator>
  <cp:lastModifiedBy>Administrator</cp:lastModifiedBy>
  <cp:revision>2</cp:revision>
  <dcterms:created xsi:type="dcterms:W3CDTF">2025-10-08T12:16:53Z</dcterms:created>
  <dcterms:modified xsi:type="dcterms:W3CDTF">2025-10-08T12:22:09Z</dcterms:modified>
</cp:coreProperties>
</file>