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5A39FC-47F2-4985-A206-957AFC0B58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5CA2ACD-53FE-41C6-ACCE-58D18C854E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F45D607-3790-4E38-B5C5-787E102CE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D0487-0943-4805-A068-B61658DE1917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56EA1EA-8F25-411B-B8A6-C5FDF9BE4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46D349-9684-490A-BA19-DD446C85E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74EB3-1F9D-4C02-A13D-A5DF1A4B58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4363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7F1685-4EFA-4D7A-90CE-9798520EF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B3A547B-BB43-4C69-A6C3-8394837F46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1D26358-BD02-4CF1-8EE2-4948393A9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D0487-0943-4805-A068-B61658DE1917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0A4B2A7-F919-4B7A-BBD8-D790B65C2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EEBE12C-821C-40AE-B203-A400AB7A9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74EB3-1F9D-4C02-A13D-A5DF1A4B58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7654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2C3BF2E-1E89-4FA8-9D07-7168168D80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694FD66-57A2-48E1-AFB4-F24CE99CF3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F574293-8E54-4358-A6CE-EDBF361E8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D0487-0943-4805-A068-B61658DE1917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298792D-89F0-400F-AA45-88123607A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8762974-7ED6-498B-98EF-6A1367171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74EB3-1F9D-4C02-A13D-A5DF1A4B58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4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B8AC5A-B6BB-41D4-AFCA-20F89E6B9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BBAF4D-2ECA-4EDF-B948-7EBB5F71C3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8A83BAD-3F0E-45BE-A0E9-B4822F07B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D0487-0943-4805-A068-B61658DE1917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CCB6466-0AFD-43C4-B2C1-7C50F8DF3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2085A7-962F-4497-AF75-947E057E5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74EB3-1F9D-4C02-A13D-A5DF1A4B58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4637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DC369-7E90-4DEF-8529-515CA299C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57E01BE-DEC8-44C8-96DA-A24009E23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320F84-EDFE-495C-AB6A-9A540F0D0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D0487-0943-4805-A068-B61658DE1917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264578-BE0E-4FBC-B051-5CC8C588C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06086A1-5932-413C-9B94-769B08EFB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74EB3-1F9D-4C02-A13D-A5DF1A4B58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1665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9DC4D8-546B-46D3-BCF8-D1E4D9525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DE6933-80D2-49D1-B069-DB6C9864AD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F1E7FD5-2DDC-4353-A503-9C90073A0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D14D447-E214-40B0-850A-E7AFCEA1D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D0487-0943-4805-A068-B61658DE1917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33125BE-2CDC-4915-9949-D16B62E8D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06CEF25-86A7-4736-B1AD-F44F9F721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74EB3-1F9D-4C02-A13D-A5DF1A4B58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3344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9F637E-348E-4A5C-8A57-52FC313B4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529DBB2-0BEC-4476-92F5-4AE3528D48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9DDC826-06E7-4025-B361-F837BAC41E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0C9A149-903E-46FF-92E8-4EB4BE9CF7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D87E44E-ACD4-4E73-B113-F2D0CAF585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1C04824-5288-4A50-BADE-AB2377DA5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D0487-0943-4805-A068-B61658DE1917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DBB8998-1AAE-438B-A0F5-73FFDCFFF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31E612D-1003-4EC4-8640-E4006F342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74EB3-1F9D-4C02-A13D-A5DF1A4B58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6015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3146B2-AF92-484B-82D1-615DE722F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8D1E161-78EE-4D11-9E61-39AE3C741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D0487-0943-4805-A068-B61658DE1917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B3C1169-03D5-471B-AF38-40F410D60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AD46721-0908-4E33-9C2B-481A796A4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74EB3-1F9D-4C02-A13D-A5DF1A4B58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4091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3C3E5DF-EA75-4C76-8EF4-7897794D1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D0487-0943-4805-A068-B61658DE1917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CA77078-2837-44C8-87D3-7525DFA59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2F9A43-C849-4EC3-8CDC-FDA9EE6F0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74EB3-1F9D-4C02-A13D-A5DF1A4B58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6110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989155-4F20-4C65-B6FD-7576E4A4A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47DFA7-8972-4A8C-9456-4CA0F86C3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57CEEE8-4565-4C5E-A049-22867A5AC8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7297AC2-A878-4B39-B3EF-460FD23DE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D0487-0943-4805-A068-B61658DE1917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D18366F-B832-46A3-A0EE-837A82925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0614358-91BE-4961-B50A-8BB9128F5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74EB3-1F9D-4C02-A13D-A5DF1A4B58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9237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D849FB-DCB4-4074-85B2-96176D554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C3EF96A-B3CB-4C53-BCDE-B4B5B6C44F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9A8D1C4-C314-4675-BC17-35BA390D13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D8F1E15-8346-4E8D-994E-7E03A90AB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D0487-0943-4805-A068-B61658DE1917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8244255-A7C5-4CB7-9C33-677A70331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7DC8102-BCCF-4B30-91DB-C3E6E2206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74EB3-1F9D-4C02-A13D-A5DF1A4B58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3810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chemeClr val="accent1">
                <a:lumMod val="40000"/>
                <a:lumOff val="60000"/>
              </a:schemeClr>
            </a:gs>
            <a:gs pos="53000">
              <a:schemeClr val="accent1">
                <a:lumMod val="20000"/>
                <a:lumOff val="80000"/>
              </a:schemeClr>
            </a:gs>
            <a:gs pos="79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7604B1E-6F24-436B-ABC8-7404F8CD4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651D68E-B7AC-4CF5-943A-1EF7AB096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707026E-246C-4886-9695-072D0F5E24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D0487-0943-4805-A068-B61658DE1917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DB19B5-C6F0-444F-B68C-41BB1EC8D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269CF6-FF0B-47DC-B081-F8379BC904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74EB3-1F9D-4C02-A13D-A5DF1A4B58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934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53FE2A-B4D3-4CD6-BFEC-7234B3D205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OXFORD,LONDÝN,</a:t>
            </a:r>
            <a:br>
              <a:rPr lang="cs-CZ" b="1" dirty="0"/>
            </a:br>
            <a:r>
              <a:rPr lang="cs-CZ" b="1" dirty="0"/>
              <a:t>STONEHENGE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1D6EE5B-58F5-4F67-BD83-9C60299584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2024 – POZNÁVACÍ ZÁJEZD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85B125C-29E9-49E8-BED4-619C9B0400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>
            <a:off x="0" y="617483"/>
            <a:ext cx="12192000" cy="56230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85517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2C4E40F-174C-4E73-B8F9-0B8DE7B59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92402">
            <a:off x="6117586" y="3392394"/>
            <a:ext cx="5712160" cy="263448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B147173-5EE8-4A11-ABA9-F8B3B97588A0}"/>
              </a:ext>
            </a:extLst>
          </p:cNvPr>
          <p:cNvSpPr txBox="1"/>
          <p:nvPr/>
        </p:nvSpPr>
        <p:spPr>
          <a:xfrm>
            <a:off x="3236259" y="528918"/>
            <a:ext cx="829625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Do Velké Británie jezdí naše škola tradičně s cestovní kanceláří </a:t>
            </a:r>
            <a:r>
              <a:rPr lang="cs-CZ" dirty="0" err="1"/>
              <a:t>Kristof</a:t>
            </a:r>
            <a:r>
              <a:rPr lang="cs-CZ" dirty="0"/>
              <a:t>, s.r.o. z Liberce, protože si cení kvalitních služeb a profesionality. Snažíme se každý rok vybírat jinou destinaci a nabídnout žákům zážitky z různých koutů Spojeného království. Tento rok jsme zvolili hlavní město – Londýn, Oxford a Stonehenge. </a:t>
            </a:r>
          </a:p>
          <a:p>
            <a:r>
              <a:rPr lang="cs-CZ" dirty="0"/>
              <a:t>Za výukou anglického jazyka, zkušenostmi v anglických rodinách a nejznámějšími památkami Londýna se za podpory svých rodičů vypravilo 47 žáků a 3 učitelé. </a:t>
            </a:r>
          </a:p>
          <a:p>
            <a:r>
              <a:rPr lang="cs-CZ" dirty="0"/>
              <a:t>Program byl bohatý, různorodý, zábavný, ale i únavný vzhledem k tradičně deštivému a celkem chladnému počasí a množství ušlých kilometrů. </a:t>
            </a:r>
          </a:p>
          <a:p>
            <a:r>
              <a:rPr lang="cs-CZ" dirty="0"/>
              <a:t>Co bylo nejlepší? Každý žák by odpověděl jinak, každého nadchlo něco jiného, ale v jednom jsme se zajisté shodli – být na chvíli součástí typické britské rodiny, ochutnat jejich kuchyni a poznat jejich život jim dalo nejvíc!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A14152E-8FDF-4699-8C3B-D83524DB3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87" y="896470"/>
            <a:ext cx="2453172" cy="519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10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B45B9D4-ABEE-4666-AC3A-718628302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35" y="251012"/>
            <a:ext cx="6084047" cy="456303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7B28FEE-4A46-4CB2-BE4F-243ABED35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6249" y="1326777"/>
            <a:ext cx="3811727" cy="507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71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09628D6-4187-45B8-BEA4-37A9F828D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01872">
            <a:off x="829209" y="393291"/>
            <a:ext cx="3159389" cy="578136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373B5AC-ABA6-4864-BA7F-85CBFFDA7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305" y="586084"/>
            <a:ext cx="3159389" cy="589935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929613E-870C-40EB-86F8-17177F0E0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47026">
            <a:off x="7288133" y="1544271"/>
            <a:ext cx="4639210" cy="347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12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4D4139F-646B-4088-9D4D-3382A7EC5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66302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160</Words>
  <Application>Microsoft Office PowerPoint</Application>
  <PresentationFormat>Širokoúhlá obrazovka</PresentationFormat>
  <Paragraphs>6</Paragraphs>
  <Slides>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Motiv Office</vt:lpstr>
      <vt:lpstr>OXFORD,LONDÝN, STONEHENGE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OXFORD,LONDÝN, STONEHENGE</dc:title>
  <dc:creator>Administrator</dc:creator>
  <cp:lastModifiedBy>Administrator</cp:lastModifiedBy>
  <cp:revision>2</cp:revision>
  <dcterms:created xsi:type="dcterms:W3CDTF">2025-10-08T13:04:05Z</dcterms:created>
  <dcterms:modified xsi:type="dcterms:W3CDTF">2025-10-08T13:08:54Z</dcterms:modified>
</cp:coreProperties>
</file>