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82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10-08T15:15:50.144" idx="1">
    <p:pos x="5760" y="360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C008BA-6A86-4473-B2FE-97A3815BD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D35943A-BBE8-4EAE-A09B-AF414642F8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D1EEEF8-2151-46C0-9255-E704F7331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8A42-F705-4A4B-95E6-75B74C3A1A7C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5E6C53-FE36-4CF8-B6F2-C5AAFD0E2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32FA0AC-3D24-41EF-A8A8-FF540F771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1664-9236-460D-9A4A-01CED795EE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1405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D361DC-A1F5-4066-BA8C-1510E897F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C74F8D-6069-4333-87E3-3309A1B856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A15CFFA-C42E-43BF-A899-3D19F92A4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8A42-F705-4A4B-95E6-75B74C3A1A7C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51CA656-3B22-47FD-8103-9B3CE8072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1101B28-1E04-48FD-9694-A81C3719E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1664-9236-460D-9A4A-01CED795EE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0081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029E3D4-AF38-4911-9D3C-7701A3A28F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4EBE423-DB23-4177-9699-BDE427F0E7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442EE1-F613-4D7C-A913-3CBF06267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8A42-F705-4A4B-95E6-75B74C3A1A7C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6EACF76-6C3F-42B0-B882-17B21CAD9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FC6E6F-5CD0-480D-99A1-BBE2E8AA4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1664-9236-460D-9A4A-01CED795EE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8810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D3E637-8EA8-4433-A378-A29C85FFD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5E07E2-7E3F-4272-B38C-BE7F18440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023371C-893A-4884-84FF-3308CC092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8A42-F705-4A4B-95E6-75B74C3A1A7C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7C22E7-8CC2-49A1-97F1-EDC67102A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BB316D-77CC-4162-8D11-A7A97A59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1664-9236-460D-9A4A-01CED795EE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8003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D32033-6E59-4369-8941-5F4BEEAA8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369EBB8-F4C5-402C-86FD-ED26FD3FE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54C88A3-2F69-49A6-AE0A-C13B42604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8A42-F705-4A4B-95E6-75B74C3A1A7C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DEB0D4-1434-424E-A934-D2765062F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6C3F13-07A0-4B68-B78F-BC69DD544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1664-9236-460D-9A4A-01CED795EE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961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ACDDF5-BCE9-4B15-8435-936468076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7B6E80-B406-4454-AE2E-ECDE1638D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26F4FDC-CA6E-4BF0-8B1B-F0230A0265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F4AAB78-3940-4BF9-A3A6-F869AF74D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8A42-F705-4A4B-95E6-75B74C3A1A7C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DB83A74-7CCA-4722-878E-A61059350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04A1E90-3088-45E2-B170-B043C4778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1664-9236-460D-9A4A-01CED795EE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585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C507EE-39E2-48A8-AB04-EA81AE1D8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0810430-2B63-485E-A130-1DE19E8B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C30AEDD-AEF2-4369-A0A8-4EDE88ECD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6BED08B-558C-44ED-B346-56A485FA9C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9720174-68A3-4EAB-8460-2BD73D33C8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272417A-794E-4253-910C-5F00B9A0B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8A42-F705-4A4B-95E6-75B74C3A1A7C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F3EBBDE-28BC-4D5D-9370-EEBE883B9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A6D706E-2F85-4635-88C9-9BCFB87BB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1664-9236-460D-9A4A-01CED795EE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430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1EDD98-DB73-4E7D-88CE-6A0FD8737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263AA05-E729-49E5-A8C5-A712820D8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8A42-F705-4A4B-95E6-75B74C3A1A7C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1AC3E50-C97F-4F8A-9DB2-CB107546F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FF06CF5-C7B0-47D3-BA4B-1EBB26F3A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1664-9236-460D-9A4A-01CED795EE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0861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879CE61-2F5F-4AEA-B18B-F5F7B66BF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8A42-F705-4A4B-95E6-75B74C3A1A7C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31C6473-819F-4DE1-928E-B7DE50C11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07E8F91-1D77-47CD-A6E5-7583D047D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1664-9236-460D-9A4A-01CED795EE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4004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BCCF40-E0AB-43AA-A2A8-1DE98DE05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613385-1A3D-4961-999E-F143639B7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4A2BF4E-3550-4D5E-9F66-6E794B928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71A7943-537A-4292-8D17-1D438DD72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8A42-F705-4A4B-95E6-75B74C3A1A7C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BE5582D-83BB-4027-9555-660508A3C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B16F24D-51A5-45BD-A2A7-7EFCA6772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1664-9236-460D-9A4A-01CED795EE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7641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1A9C79-6760-475E-94CD-E7808E5C5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42DC4DB-99CD-4DFB-8BB1-763B090133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DC54FFC-13B4-4079-85ED-830171C958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EC103D8-86BB-4ECD-9B66-F9A6F5DFC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F8A42-F705-4A4B-95E6-75B74C3A1A7C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A20E5B0-1EB6-46FD-B420-6F3BF5D0E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9DACB8C-0BE4-4E43-B6F5-CEF388811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81664-9236-460D-9A4A-01CED795EE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2876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7C715D7-F472-48D7-82BA-20BBEB586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86F0EBC-3EBB-4C04-80E7-1CB6D0F15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ABE8053-16C2-49FC-9E15-CBDC9DB5DC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F8A42-F705-4A4B-95E6-75B74C3A1A7C}" type="datetimeFigureOut">
              <a:rPr lang="cs-CZ" smtClean="0"/>
              <a:t>08.10.2025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B0E0EE-AEE6-444B-A316-275D325D27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507AFA-866D-4342-8E71-BBA826BB7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81664-9236-460D-9A4A-01CED795EE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3556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raph.org.uk/photo/7665606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hyperlink" Target="https://creativecommons.org/licenses/by-sa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24DFA97-4E27-4F0E-82FD-B4390A50B1D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18570" y="416401"/>
            <a:ext cx="9349430" cy="618712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DD5F8A8-EA6F-40A2-AA03-6BBDCFDFFD8E}"/>
              </a:ext>
            </a:extLst>
          </p:cNvPr>
          <p:cNvSpPr txBox="1"/>
          <p:nvPr/>
        </p:nvSpPr>
        <p:spPr>
          <a:xfrm>
            <a:off x="3048000" y="5715000"/>
            <a:ext cx="609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>
                <a:hlinkClick r:id="rId3" tooltip="https://www.geograph.org.uk/photo/7665606"/>
              </a:rPr>
              <a:t>Tato fotka</a:t>
            </a:r>
            <a:r>
              <a:rPr lang="cs-CZ" sz="900"/>
              <a:t> od autora Neznámý autor s licencí </a:t>
            </a:r>
            <a:r>
              <a:rPr lang="cs-CZ" sz="900">
                <a:hlinkClick r:id="rId4" tooltip="https://creativecommons.org/licenses/by-sa/3.0/"/>
              </a:rPr>
              <a:t>CC BY-SA</a:t>
            </a:r>
            <a:endParaRPr lang="cs-CZ" sz="90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4EB1AA3-5DCB-41A2-A01C-866F00C14A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8000" b="1" dirty="0"/>
              <a:t>HASTINGS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D651E24-6242-4067-8A90-CEE2EA2C3A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2025 – POZNÁVACÍ ZÁJEZD</a:t>
            </a:r>
          </a:p>
        </p:txBody>
      </p:sp>
    </p:spTree>
    <p:extLst>
      <p:ext uri="{BB962C8B-B14F-4D97-AF65-F5344CB8AC3E}">
        <p14:creationId xmlns:p14="http://schemas.microsoft.com/office/powerpoint/2010/main" val="2677958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1BD21E9-CED3-480D-9191-D1C4F3CE5E66}"/>
              </a:ext>
            </a:extLst>
          </p:cNvPr>
          <p:cNvSpPr txBox="1"/>
          <p:nvPr/>
        </p:nvSpPr>
        <p:spPr>
          <a:xfrm>
            <a:off x="4978400" y="396240"/>
            <a:ext cx="66548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Do Velké Británie jezdí naše škola tradičně s cestovní kanceláří </a:t>
            </a:r>
            <a:r>
              <a:rPr lang="cs-CZ" dirty="0" err="1"/>
              <a:t>Kristof</a:t>
            </a:r>
            <a:r>
              <a:rPr lang="cs-CZ" dirty="0"/>
              <a:t>, s.r.o. z Liberce, protože si cení kvalitních služeb a profesionality. Snažíme se každý rok vybírat jinou destinaci a nabídnout žákům zážitky z různých koutů Spojeného království. Tento rok jsme zvolili hlavní město – Londýn a pobřežní města Brighton, </a:t>
            </a:r>
            <a:r>
              <a:rPr lang="cs-CZ" dirty="0" err="1"/>
              <a:t>Hastings</a:t>
            </a:r>
            <a:r>
              <a:rPr lang="cs-CZ" dirty="0"/>
              <a:t> Ubytovaní jsme byli v rodinách ve městě </a:t>
            </a:r>
            <a:r>
              <a:rPr lang="cs-CZ" dirty="0" err="1"/>
              <a:t>Hastings</a:t>
            </a:r>
            <a:r>
              <a:rPr lang="cs-CZ" dirty="0"/>
              <a:t>. </a:t>
            </a:r>
          </a:p>
          <a:p>
            <a:r>
              <a:rPr lang="cs-CZ" dirty="0"/>
              <a:t>Za výukou anglického jazyka, zkušenostmi v anglických rodinách a nejznámějšími památkami Londýna se za podpory svých rodičů vypravilo 47 žáků a 3 učitelé. </a:t>
            </a:r>
          </a:p>
          <a:p>
            <a:r>
              <a:rPr lang="cs-CZ" dirty="0"/>
              <a:t>Program byl bohatý, různorodý, zábavný, ale i únavný vzhledem k tradičně deštivému, větrnému počasí a množství ušlých kilometrů.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7E9C1D7-F8FC-4037-8F82-C1B4E4C83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31" y="253999"/>
            <a:ext cx="3907549" cy="520430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26BBBCB-1A8D-4966-8B6A-2E8A7BABF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880" y="3573780"/>
            <a:ext cx="4378960" cy="328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61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797D156-50C0-46C6-A1A6-38183ADFC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31490">
            <a:off x="294640" y="599441"/>
            <a:ext cx="6502400" cy="48768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94E4BAF-CD29-4039-A6BC-C938F2951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08755">
            <a:off x="6040575" y="1944179"/>
            <a:ext cx="5333850" cy="400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284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3C42BA6-08EB-41C9-A484-67715F221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254000"/>
            <a:ext cx="4470400" cy="33528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82BDA5FE-C351-4C90-A089-DCBAFEC93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840" y="1452880"/>
            <a:ext cx="5743787" cy="430784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8307E49-37DB-44D8-B3EF-12BDD0350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16" y="3921760"/>
            <a:ext cx="4454884" cy="25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74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096852F-48EC-4ECC-A313-0EC5DE581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38072">
            <a:off x="1448762" y="406400"/>
            <a:ext cx="4165127" cy="554736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5F3CEC2-CC30-48B4-A0CA-D39427A40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11286">
            <a:off x="6010602" y="953071"/>
            <a:ext cx="4271926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96623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132</Words>
  <Application>Microsoft Office PowerPoint</Application>
  <PresentationFormat>Širokoúhlá obrazovka</PresentationFormat>
  <Paragraphs>6</Paragraphs>
  <Slides>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Motiv Office</vt:lpstr>
      <vt:lpstr>HASTINGS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HASTINGS</dc:title>
  <dc:creator>Administrator</dc:creator>
  <cp:lastModifiedBy>Administrator</cp:lastModifiedBy>
  <cp:revision>2</cp:revision>
  <dcterms:created xsi:type="dcterms:W3CDTF">2025-10-08T13:23:16Z</dcterms:created>
  <dcterms:modified xsi:type="dcterms:W3CDTF">2025-10-08T13:30:38Z</dcterms:modified>
</cp:coreProperties>
</file>