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6" y="2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97BFBF-6EAE-4828-A115-DDF004734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4014807-DE71-4BB2-89D0-5430BD804A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FED7C23-5CF6-43D6-97F3-3FBBDFF6C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E2442-9749-4360-954C-371C727BAE5E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6D1EE0E-375D-4A16-9FA7-60A16B5C9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910F92-C152-4EB5-9D79-7CF7037BE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7560D-8AB3-416D-A2E4-20399FE82F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0212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EC0D84-A7A1-4B5F-A955-7E5A32E26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B6138D9-CAC9-4102-92BE-3DF797097F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7FECE25-AEFA-4224-B635-8A019D1F8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E2442-9749-4360-954C-371C727BAE5E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C14AEA5-1D56-4342-9E9E-AC024BF40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6EB37E7-A859-4B21-9696-7FB674738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7560D-8AB3-416D-A2E4-20399FE82F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1363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725BCC5-51EC-464A-95E3-E0CD6D883A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2C0169B-5535-438B-A0B4-E5C0DB80FB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59D0DD-1099-40E9-BEB5-7B7B0D85F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E2442-9749-4360-954C-371C727BAE5E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A97A786-85B3-4998-A7AE-496763581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99D89B4-044A-4CF1-B77B-985990EE9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7560D-8AB3-416D-A2E4-20399FE82F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9247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3BD4AE-204D-48C5-B5C5-52FBD8119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1B599E-54DD-49B8-B041-3A010F7A89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B6D7F50-86AF-40BB-B4D4-8BC159E5E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E2442-9749-4360-954C-371C727BAE5E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65B76E3-26EF-4ABD-BFCC-AD4969B99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AA0E7F7-73F6-409E-9477-8BB975B54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7560D-8AB3-416D-A2E4-20399FE82F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7759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1CCF0A-DEE5-4C9B-9A38-7C5C3CCE6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55AE41C-5917-4733-AAD1-200A2E762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EC59DC9-AC69-4B0A-8ACC-F2F28CC97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E2442-9749-4360-954C-371C727BAE5E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3ABF99E-C12A-40AD-9495-C23AEDA25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27F0932-7994-4FA0-B9B2-246F566EA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7560D-8AB3-416D-A2E4-20399FE82F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6262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6D88C2-DAF5-4785-B921-D866A0351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BD00BA-461A-4F9B-BC5D-1B566C9B46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312D9DB-01BD-4067-934F-9FB37CFC8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EBFE9E9-2281-408D-8FED-95A1E43B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E2442-9749-4360-954C-371C727BAE5E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A2E9148-D4E7-4F76-9B1A-2F774A4CD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080DF33-A55F-4C0D-8368-41CCC1063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7560D-8AB3-416D-A2E4-20399FE82F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7964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B6430F-FB6E-431F-BD43-110E3770B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0E12BE6-B57C-455A-8B86-5B36F8148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F5D0F38-195E-4D71-86A7-720BA7924C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32B8B5E-9A7B-4ABC-A105-36309E3443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D99BFC4-2825-4567-BBD0-D76AEEF5FE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186DB45-0F3F-4283-A23C-0DFA3E210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E2442-9749-4360-954C-371C727BAE5E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869E03E-6E31-4868-9B4E-3EABDCF53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D0E572C-41F0-4887-BDFF-504EE6CD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7560D-8AB3-416D-A2E4-20399FE82F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1167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404FB3-7039-49A0-A4A4-B5E730E0A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769D80E-DBC9-46DE-B0BC-5B98E33BC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E2442-9749-4360-954C-371C727BAE5E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F81D048-C8B4-47A6-8C6C-956BF3640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57CB8B6-60B3-45C9-86C3-AF8F26C1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7560D-8AB3-416D-A2E4-20399FE82F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2738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A625078-3461-4049-83A3-791173599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E2442-9749-4360-954C-371C727BAE5E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D908099-C9B4-45A4-BF41-6D43FE2CB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AA5C468-68FA-4EB5-BB44-0176A11BC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7560D-8AB3-416D-A2E4-20399FE82F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4413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7F0F23-9786-4C1E-9ABC-4B7EE585B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4376DA-A43B-4365-9725-1CDFE1C93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AEC29D8-1004-4931-A115-55290FF9DE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F782B4F-F92F-4211-94A4-F5FD6AD29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E2442-9749-4360-954C-371C727BAE5E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C15E17C-2108-4A57-BED3-585C6CB56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BB5FE61-8AD0-4376-828D-1A55C273C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7560D-8AB3-416D-A2E4-20399FE82F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582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7743BB-C047-45AD-A9C0-37DD8D4CC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84AAD7F-9AD4-46D4-9012-E5402ED615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261D63B-FD89-4D6F-83B1-08DCC0AF69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8FFAD49-D335-4168-A084-F657B598F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E2442-9749-4360-954C-371C727BAE5E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37CED09-2FEB-4D1D-9CF9-8FC4889BF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8799B58-3556-4337-A92D-68E2667C0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7560D-8AB3-416D-A2E4-20399FE82F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922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85437">
              <a:schemeClr val="tx2">
                <a:lumMod val="60000"/>
                <a:lumOff val="40000"/>
              </a:schemeClr>
            </a:gs>
            <a:gs pos="100000">
              <a:schemeClr val="accent3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F15AB44-0051-4004-8163-EDFB89B7F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3A05435-FFC2-4709-B198-92F754BBF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131C735-4296-4124-A51C-2B3F130722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E2442-9749-4360-954C-371C727BAE5E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6101D2F-4F25-4CBF-82A6-9965A12711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17CD109-FB1E-4473-97B1-F699C2D2CA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7560D-8AB3-416D-A2E4-20399FE82F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8953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zgh.m.wikipedia.org/wiki/%E2%B4%B0%E2%B4%BC%E2%B4%B0%E2%B5%A2%E2%B5%8D%E2%B5%93:European_flag.sv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799915-B117-4D02-8F6A-62D846E4A3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BRUSEL</a:t>
            </a:r>
            <a:r>
              <a:rPr lang="cs-CZ" dirty="0"/>
              <a:t>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A0B11A3-D6F3-4CE0-A8DA-41CD4CE58E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/>
              <a:t>2023 – SPONZOROVANÁ NÁVŠTĚVA </a:t>
            </a:r>
          </a:p>
          <a:p>
            <a:r>
              <a:rPr lang="cs-CZ" b="1" dirty="0"/>
              <a:t>BRUSEL - BELGIE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1C7E704-9714-44F4-AE27-BE3ABB31FA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66682" y="402440"/>
            <a:ext cx="9072591" cy="605311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6F4A515-AE45-45A5-8240-D7A8C2F5E5D1}"/>
              </a:ext>
            </a:extLst>
          </p:cNvPr>
          <p:cNvSpPr txBox="1"/>
          <p:nvPr/>
        </p:nvSpPr>
        <p:spPr>
          <a:xfrm>
            <a:off x="1366682" y="6342847"/>
            <a:ext cx="68334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>
                <a:hlinkClick r:id="rId3" tooltip="https://zgh.m.wikipedia.org/wiki/%E2%B4%B0%E2%B4%BC%E2%B4%B0%E2%B5%A2%E2%B5%8D%E2%B5%93:European_flag.svg"/>
              </a:rPr>
              <a:t>Tato fotka</a:t>
            </a:r>
            <a:r>
              <a:rPr lang="cs-CZ" sz="900"/>
              <a:t> od autora Neznámý autor s licencí </a:t>
            </a:r>
            <a:r>
              <a:rPr lang="cs-CZ" sz="900">
                <a:hlinkClick r:id="rId4" tooltip="https://creativecommons.org/licenses/by-sa/3.0/"/>
              </a:rPr>
              <a:t>CC BY-SA</a:t>
            </a:r>
            <a:endParaRPr lang="cs-CZ" sz="900"/>
          </a:p>
        </p:txBody>
      </p:sp>
    </p:spTree>
    <p:extLst>
      <p:ext uri="{BB962C8B-B14F-4D97-AF65-F5344CB8AC3E}">
        <p14:creationId xmlns:p14="http://schemas.microsoft.com/office/powerpoint/2010/main" val="2313869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5F3C5AF5-0BF1-470F-8ACE-6C4B8329BF1B}"/>
              </a:ext>
            </a:extLst>
          </p:cNvPr>
          <p:cNvSpPr txBox="1"/>
          <p:nvPr/>
        </p:nvSpPr>
        <p:spPr>
          <a:xfrm>
            <a:off x="4186518" y="474345"/>
            <a:ext cx="733312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Seznam účastníků </a:t>
            </a:r>
          </a:p>
          <a:p>
            <a:endParaRPr lang="cs-CZ" dirty="0"/>
          </a:p>
          <a:p>
            <a:r>
              <a:rPr lang="cs-CZ" dirty="0"/>
              <a:t>	Tomáš Vlasatý</a:t>
            </a:r>
          </a:p>
          <a:p>
            <a:r>
              <a:rPr lang="cs-CZ" dirty="0"/>
              <a:t>	Anastázie </a:t>
            </a:r>
            <a:r>
              <a:rPr lang="cs-CZ" dirty="0" err="1"/>
              <a:t>Zvoníková</a:t>
            </a:r>
            <a:endParaRPr lang="cs-CZ" dirty="0"/>
          </a:p>
          <a:p>
            <a:r>
              <a:rPr lang="cs-CZ" dirty="0"/>
              <a:t>	Barbora </a:t>
            </a:r>
            <a:r>
              <a:rPr lang="cs-CZ" dirty="0" err="1"/>
              <a:t>Obolecká</a:t>
            </a:r>
            <a:endParaRPr lang="cs-CZ" dirty="0"/>
          </a:p>
          <a:p>
            <a:r>
              <a:rPr lang="cs-CZ" dirty="0"/>
              <a:t>	Natálie Pecharová</a:t>
            </a:r>
          </a:p>
          <a:p>
            <a:r>
              <a:rPr lang="cs-CZ" dirty="0"/>
              <a:t>	Ondřej </a:t>
            </a:r>
            <a:r>
              <a:rPr lang="cs-CZ" dirty="0" err="1"/>
              <a:t>Lisner</a:t>
            </a:r>
            <a:endParaRPr lang="cs-CZ" dirty="0"/>
          </a:p>
          <a:p>
            <a:r>
              <a:rPr lang="cs-CZ" dirty="0"/>
              <a:t>	Richard Bláha</a:t>
            </a:r>
          </a:p>
          <a:p>
            <a:r>
              <a:rPr lang="cs-CZ" dirty="0"/>
              <a:t>	Matyáš Vondrák</a:t>
            </a:r>
          </a:p>
          <a:p>
            <a:r>
              <a:rPr lang="cs-CZ" dirty="0"/>
              <a:t>	Karolína Steklá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Studenti byli po celou dobu zodpovědní, slušní a řídili se pokyny pedagogů.</a:t>
            </a:r>
          </a:p>
          <a:p>
            <a:r>
              <a:rPr lang="cs-CZ" dirty="0"/>
              <a:t>Aktivně využívali čas pro poznání jiné kultury a způsob života. </a:t>
            </a:r>
          </a:p>
          <a:p>
            <a:r>
              <a:rPr lang="cs-CZ" dirty="0"/>
              <a:t>Samozřejmě nejvíce si užili návštěvy parlamentu, byli aktivní a kladli rozumné dotazy.</a:t>
            </a:r>
          </a:p>
          <a:p>
            <a:r>
              <a:rPr lang="cs-CZ" dirty="0"/>
              <a:t>Celkově byla akce povedená, zdařilá a považuji za vhodné takové výjezdy opakovat.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FB15311-677A-45FA-9358-C9487C43E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42" y="824753"/>
            <a:ext cx="4255248" cy="319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36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E4047E0-8FD1-420F-B13C-443D269E3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06752">
            <a:off x="563049" y="358588"/>
            <a:ext cx="3311640" cy="441063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54C72FB-E6C7-4FCC-9B45-A2BD68B78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28083">
            <a:off x="3906885" y="1093693"/>
            <a:ext cx="3311640" cy="441063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623DF14-26B4-4D69-9720-4469AB4F3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03207">
            <a:off x="7430014" y="1537125"/>
            <a:ext cx="3594341" cy="478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82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549BBC20-FF4F-4008-A2E0-FF63D3AE7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237" y="1183341"/>
            <a:ext cx="3688575" cy="491265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3A7F7D7-38CC-4FC0-8DFF-BBA2DEC65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4333" y="878540"/>
            <a:ext cx="2732776" cy="363967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3BA22DA-8A9D-41FC-A9DB-263EBC2F6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484" y="708212"/>
            <a:ext cx="2571233" cy="342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16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8851B62-157D-432B-82E1-B62284B94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414" y="0"/>
            <a:ext cx="5149196" cy="68580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4641B08-1682-4CE8-95BA-219B1C2D2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88189">
            <a:off x="8311428" y="1251947"/>
            <a:ext cx="3033609" cy="404033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6A74202-BA49-4274-B041-4351FDCF2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7943">
            <a:off x="555454" y="367553"/>
            <a:ext cx="2813548" cy="374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2937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</Words>
  <Application>Microsoft Office PowerPoint</Application>
  <PresentationFormat>Širokoúhlá obrazovka</PresentationFormat>
  <Paragraphs>21</Paragraphs>
  <Slides>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Motiv Office</vt:lpstr>
      <vt:lpstr>BRUSEL 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BRUSEL</dc:title>
  <dc:creator>Administrator</dc:creator>
  <cp:lastModifiedBy>Administrator</cp:lastModifiedBy>
  <cp:revision>2</cp:revision>
  <dcterms:created xsi:type="dcterms:W3CDTF">2025-10-09T08:21:20Z</dcterms:created>
  <dcterms:modified xsi:type="dcterms:W3CDTF">2025-10-09T08:22:09Z</dcterms:modified>
</cp:coreProperties>
</file>