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2ADEA0-FB50-4040-87D2-0454E4F35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8BB22E3-03D0-44FF-97D2-BE22DE549F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FA9AA0-E47E-43A0-B2D0-B62B02B91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1952-9C79-4E34-BD03-9D195D348F1D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C8B699-35AE-427F-924F-B921A569C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70293D-38B3-47D0-92B2-27B40EF4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6BFF-3E03-49E0-976F-81F449882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571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038598-9B70-4BD1-A559-3A269CCDD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8BC95CD-7A69-4AF4-9D59-B0C11F7A1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91B483-0FAD-46C0-A20F-920C56D08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1952-9C79-4E34-BD03-9D195D348F1D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9BB562-36F3-4A9E-A0E3-5DEA30A87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A5F6F3-A3C8-4771-857B-3AD179495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6BFF-3E03-49E0-976F-81F449882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329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BC3C4FB-FE7A-40D9-92DA-416CD5FCCF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C879D9A-5B9A-439D-AB5B-B3AA7C4E5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028C57-9B0E-45D5-96F8-6699C974A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1952-9C79-4E34-BD03-9D195D348F1D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26BAB3-1D7B-4178-9052-B4A4A9206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E6DF61-BB9A-42FA-9BDD-5C5C1E38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6BFF-3E03-49E0-976F-81F449882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037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371BD-74C8-4CF9-8A94-148DABD0B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C77F90-1B5F-406A-A271-CCB9883C4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7B4AA3-B4CF-41CF-B00F-E68A2E5B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1952-9C79-4E34-BD03-9D195D348F1D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CF0734-64E5-4FA0-B6A0-7B74D43F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FF2F7E-7EEC-4EEF-8C76-CE1638EE7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6BFF-3E03-49E0-976F-81F449882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8876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1E499A-71A2-4B83-9CD2-B65841596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57EC23-4A3B-4294-8E48-F4DB51E2F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47E457-DEAA-4D03-A489-D0E35EEEA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1952-9C79-4E34-BD03-9D195D348F1D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25A5ED-5615-4E4A-84E6-B8CF08B34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0761FC-2F57-4514-9D89-89FF0937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6BFF-3E03-49E0-976F-81F449882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4749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F409A0-E54F-4CDF-BA2F-5467E4435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5BF656-309C-4533-8B04-D11352A89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8ECFAEF-2AA2-4B2D-A825-E4E328460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C59135-C8DD-4FC2-B210-95CC9D642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1952-9C79-4E34-BD03-9D195D348F1D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479F4D-6EB1-4870-84B4-8F2AC1022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080B805-2CEE-41C9-808D-6ED5EC5BA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6BFF-3E03-49E0-976F-81F449882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74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63769F-F95A-4C29-BE9E-E03166230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AFCB968-CD57-49AE-B052-258B92C3E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E887B35-A36A-43F3-B651-D8D36BD84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08F8E79-C029-4052-94D6-5098C91F82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C47D245-38EE-4883-AC67-B3FEE6187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92AC625-8BDF-4DD5-843D-761F35DD2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1952-9C79-4E34-BD03-9D195D348F1D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2FCCDB9-21C2-4598-A804-7792E54D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74CE667-1844-48AB-BCC8-5797E4CE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6BFF-3E03-49E0-976F-81F449882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1927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698E2E-723C-4B50-96A0-27DB583B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3C1E8F1-40D2-4502-A9B2-812F23A67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1952-9C79-4E34-BD03-9D195D348F1D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8469033-5C8C-46EE-A919-06A2158B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AA99F2C-AD87-4711-9298-5EDB9FFC6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6BFF-3E03-49E0-976F-81F449882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2834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178994A-F956-4AD8-AC3D-6223336A7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1952-9C79-4E34-BD03-9D195D348F1D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2092074-45FD-4CA6-BAC0-221DEE642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859A480-0A2C-44F6-8FC4-D312FD96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6BFF-3E03-49E0-976F-81F449882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1388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5271B6-9627-4D03-89DF-F401C2D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25CAA2-9983-4F60-8BF0-E05ABEC0F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8BCF7C-E21C-4CA6-96BE-FD5322ADEB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D0FA2E9-B9AA-4B16-96A1-839978477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1952-9C79-4E34-BD03-9D195D348F1D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D1BD776-0B50-49A7-AC85-77EFC617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273224-896D-4285-8EBC-67C25C928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6BFF-3E03-49E0-976F-81F449882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1838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B7ED25-6B35-4D9F-89D3-BAB600F01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9268BDE-D2AB-46BA-82BB-7BA777E699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0638381-65B0-4189-A905-D936A3ACA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61372E-95D7-4395-A23D-86E46EF4D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1952-9C79-4E34-BD03-9D195D348F1D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BEB7F77-928E-40D8-A20E-54FC875E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2104EED-058F-476C-A7FF-0ADEE1A4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C6BFF-3E03-49E0-976F-81F449882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744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FFFF00"/>
            </a:gs>
            <a:gs pos="89392">
              <a:srgbClr val="FFFF00"/>
            </a:gs>
            <a:gs pos="100000">
              <a:srgbClr val="FFF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5B40F0E-7427-4D3D-B9A5-D4BA43C1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F9F85B-D902-4926-A1BA-85120ADA7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55709D4-0D6C-4354-AF47-0F04DCD213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B1952-9C79-4E34-BD03-9D195D348F1D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C6181D-5F87-4475-A161-195F5A940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0E7432-ABD9-4BEA-B233-84CC7CFD1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C6BFF-3E03-49E0-976F-81F449882C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18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weden?coral-no-serv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23B3A8-AF0C-4926-9B70-8ACCD64CDB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8000" b="1" dirty="0"/>
              <a:t>ŠVÉDSKO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BB1EA91-9C15-4AC6-80F4-AB57FCFBB5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POZNÁVACÍ ZÁJEZD ZÁŘÍ 2025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9261B94-E199-492A-B9F1-FD489E1FA1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7652" y="0"/>
            <a:ext cx="11444748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9A73BEA-F09C-4013-A243-6DDF495AAB2E}"/>
              </a:ext>
            </a:extLst>
          </p:cNvPr>
          <p:cNvSpPr txBox="1"/>
          <p:nvPr/>
        </p:nvSpPr>
        <p:spPr>
          <a:xfrm>
            <a:off x="137652" y="6858000"/>
            <a:ext cx="114447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s://en.wikipedia.org/wiki/sweden?coral-no-serve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4" tooltip="https://creativecommons.org/licenses/by-sa/3.0/"/>
              </a:rPr>
              <a:t>CC BY-SA</a:t>
            </a:r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1525388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9E05DEC-F542-4EDA-BA07-CC43586EC623}"/>
              </a:ext>
            </a:extLst>
          </p:cNvPr>
          <p:cNvSpPr txBox="1"/>
          <p:nvPr/>
        </p:nvSpPr>
        <p:spPr>
          <a:xfrm flipH="1">
            <a:off x="1749013" y="986118"/>
            <a:ext cx="72605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Badatelská expedice III – Švédsko </a:t>
            </a:r>
          </a:p>
          <a:p>
            <a:r>
              <a:rPr lang="cs-CZ" dirty="0"/>
              <a:t>Ve druhém zářiovém týdnu se uskutečnila badatelská expedice III našich žáků na největší ostrov </a:t>
            </a:r>
            <a:r>
              <a:rPr lang="cs-CZ" dirty="0" err="1"/>
              <a:t>Öland</a:t>
            </a:r>
            <a:r>
              <a:rPr lang="cs-CZ" dirty="0"/>
              <a:t> ve Švédsku. Účastníci se ocitli jak na nejjižnějším místě ostrova s majákem </a:t>
            </a:r>
            <a:r>
              <a:rPr lang="cs-CZ" dirty="0" err="1"/>
              <a:t>Lange</a:t>
            </a:r>
            <a:r>
              <a:rPr lang="cs-CZ" dirty="0"/>
              <a:t> Jan a vyhřívajícími se tuleni, tak na nejsevernějším místě ostrova s majákem </a:t>
            </a:r>
            <a:r>
              <a:rPr lang="cs-CZ" dirty="0" err="1"/>
              <a:t>Lange</a:t>
            </a:r>
            <a:r>
              <a:rPr lang="cs-CZ" dirty="0"/>
              <a:t> </a:t>
            </a:r>
            <a:r>
              <a:rPr lang="cs-CZ" dirty="0" err="1"/>
              <a:t>Eriks</a:t>
            </a:r>
            <a:r>
              <a:rPr lang="cs-CZ" dirty="0"/>
              <a:t> mnoha kamennými </a:t>
            </a:r>
            <a:r>
              <a:rPr lang="cs-CZ" dirty="0" err="1"/>
              <a:t>mohylkami</a:t>
            </a:r>
            <a:r>
              <a:rPr lang="cs-CZ" dirty="0"/>
              <a:t> (i naši účastníci několik takových staveb vytvořili).Vedle těchto dvou míst ale naši účastníci navštívili několik pozoruhodných až magických míst pocházejících z hluboké historie tohoto původně vikingského ostrova, jakou je například hradiště </a:t>
            </a:r>
            <a:r>
              <a:rPr lang="cs-CZ" dirty="0" err="1"/>
              <a:t>Eketorps</a:t>
            </a:r>
            <a:r>
              <a:rPr lang="cs-CZ" dirty="0"/>
              <a:t> </a:t>
            </a:r>
            <a:r>
              <a:rPr lang="cs-CZ" dirty="0" err="1"/>
              <a:t>borg</a:t>
            </a:r>
            <a:r>
              <a:rPr lang="cs-CZ" dirty="0"/>
              <a:t> nebo pevnost </a:t>
            </a:r>
            <a:r>
              <a:rPr lang="cs-CZ" dirty="0" err="1"/>
              <a:t>Borkholms</a:t>
            </a:r>
            <a:r>
              <a:rPr lang="cs-CZ" dirty="0"/>
              <a:t>. Určitě ale byla zajímavá a okouzlující místní příroda, kamenné pláže, Les skřítků a nádherné a kupodivu teplé moře se zapadajícím sluncem. I přes nepřízeň počasí ve čtvrtek 11. září vyrazila výprava na Safari s losy v </a:t>
            </a:r>
            <a:r>
              <a:rPr lang="cs-CZ" dirty="0" err="1"/>
              <a:t>Nybro</a:t>
            </a:r>
            <a:r>
              <a:rPr lang="cs-CZ" dirty="0"/>
              <a:t>. Všichni byli okouzleni těmito obrovskými, ale milými stvořeními, které mohli sami nakrmit a také si je pohladit. Na zpáteční cestě navštívili účastníci výpravy také hlavní město Dánska Kodaň, kde vedle Malé mořské víly shlédli malebný starý přístav </a:t>
            </a:r>
            <a:r>
              <a:rPr lang="cs-CZ" dirty="0" err="1"/>
              <a:t>Nyhavn</a:t>
            </a:r>
            <a:r>
              <a:rPr lang="cs-CZ" dirty="0"/>
              <a:t>. A vedle těchto nádherných zážitků někteří účastníci projevili kulinářské umění a připravili si opravdu znamenité pokrmy z místních surovin a plodů moře!</a:t>
            </a:r>
          </a:p>
        </p:txBody>
      </p:sp>
    </p:spTree>
    <p:extLst>
      <p:ext uri="{BB962C8B-B14F-4D97-AF65-F5344CB8AC3E}">
        <p14:creationId xmlns:p14="http://schemas.microsoft.com/office/powerpoint/2010/main" val="850350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96A5DAA-0954-4E5C-A130-DA6EFF2C1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72777">
            <a:off x="549754" y="383458"/>
            <a:ext cx="2856973" cy="380508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D9A27ED-0E2B-42B4-B0D2-2939BDD58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22182">
            <a:off x="7608496" y="893030"/>
            <a:ext cx="4151081" cy="311331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7190DD8-2864-4119-8366-D10128FC5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926" y="1533832"/>
            <a:ext cx="3459501" cy="460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4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47882DB-F949-44C5-94F9-FBD062BD3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27" y="78658"/>
            <a:ext cx="2879398" cy="383495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3AF7E43-816D-4E4F-B86A-B20B0FFCE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625" y="1996133"/>
            <a:ext cx="3125204" cy="416232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F151421-F0C1-4A4B-B317-9E8FC069A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182" y="484239"/>
            <a:ext cx="3233360" cy="43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07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59762E7-45E0-4732-9D75-C4A19862A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63792">
            <a:off x="433885" y="393290"/>
            <a:ext cx="5767060" cy="324464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196E439-2B5D-4A6B-8176-923422BCE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9402">
            <a:off x="7818099" y="518651"/>
            <a:ext cx="3395886" cy="452283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CD6B8F1-5377-4CBE-9C33-98064EA8A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674" y="2780070"/>
            <a:ext cx="2751579" cy="366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18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3C0A8A9-C9A3-4865-A774-D0E37BE8A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15" y="162232"/>
            <a:ext cx="4355690" cy="326676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7413266-57E8-4554-B1FD-4EE9498E5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188" y="373626"/>
            <a:ext cx="3262856" cy="434566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E1256CD-3A28-4B79-86BA-E616DAB47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879" y="1691149"/>
            <a:ext cx="3724972" cy="49611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63F0624-64E1-44A4-BE07-662E6A1F2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672" y="2860991"/>
            <a:ext cx="2790532" cy="37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034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216</Words>
  <Application>Microsoft Office PowerPoint</Application>
  <PresentationFormat>Širokoúhlá obrazovka</PresentationFormat>
  <Paragraphs>5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Motiv Office</vt:lpstr>
      <vt:lpstr>ŠVÉDSKO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ŠVÉDSKO</dc:title>
  <dc:creator>Administrator</dc:creator>
  <cp:lastModifiedBy>Administrator</cp:lastModifiedBy>
  <cp:revision>5</cp:revision>
  <dcterms:created xsi:type="dcterms:W3CDTF">2025-10-09T06:33:41Z</dcterms:created>
  <dcterms:modified xsi:type="dcterms:W3CDTF">2025-10-10T06:44:08Z</dcterms:modified>
</cp:coreProperties>
</file>