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9A9BA-E716-45D2-9ACF-FDC8E6B71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4DF83D-D086-401E-81A3-8B4954FEB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3B9D7B-9FE8-4E1D-9562-6EE83EE2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065A4C-DB9F-4876-B941-5824386D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C3EE38-344F-436A-9DE5-F397BC3D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86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30C1A-2052-41AC-959E-3E6749F6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8AE20C-2176-42B5-BE6F-4C520F514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638CEA-A8B6-469F-91BE-430D7377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F304FB-AD9A-4954-B0D0-69F4FD84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601996-03BA-491A-95B0-796DB2D3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08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247B7DF-3C44-436E-A073-F32BE1548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A2A3D2-4773-4311-A09A-2C7CECD7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27C302-705C-4B23-849A-474DC1E0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A0434F-010D-4D92-A269-B41BC870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19ECF8-011F-44F8-8AE2-A515A505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45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B3CB7-C4CB-42B9-A989-22DC1B2A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41D97A-1FB8-4AA3-83B1-7076BBDA0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26FA09-0040-40A2-A339-F11E09B3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CC04F0-2DBD-4AEF-8C93-B2A74DB0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B4CABC-0560-4D4B-B3AA-AF252AF8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4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E5009-8AC5-4D35-B83E-0B3B5C9D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D2AA59-2D97-4338-B306-A94E9A74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995E86-39F6-480D-B4E1-F1445D8C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0CF9DF-B256-41D5-95B0-52E27A42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DF5AE6-6C51-4C48-98AE-C04F30F1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3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804B7-0A4D-4CB7-822F-1EC2AD94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864966-E474-4C4E-9EA6-1FCDC4B7F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FD8D2A-21DA-4D6F-A033-8F1C8EC3B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2729B7-B5B8-4B45-A148-F7A43224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ABB5D7-ED72-40D4-9B73-80D96C42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9F8272-EC22-4C3E-B15B-72ACC5E8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41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87ADE-E003-4463-8BDA-8E3EC8E9B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3747F5-7C62-4E6C-8C72-7D7D69794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006667-E65A-41A4-9DE6-8D9C6567E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6FF989-DAE7-47AD-AF63-0F9A4B8A0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39C6C7-544E-48DB-A3C7-D7077245C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E0649B-5056-466B-88B9-83D5B691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5881E78-3835-4BD8-8F90-BE1121AB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7990256-51A8-431F-B81A-B1472C10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797C2-CE48-455C-B71F-7F232FE8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25CDAB-C2E5-408B-943A-30897443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D144E1-9308-4F28-90A8-18D474A9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1C948EE-F3B7-4EFA-973B-445257C1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99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8176E4B-CC8C-4B7B-A569-200E94F2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4D4A3CF-F5E2-4C32-B288-E5AA5F2A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54D1F7-DC52-4256-BDB6-76F47DA7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5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6CA13-CB8E-42B4-9261-34BE924B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54016A-CAA5-4BF2-ABF6-B813BDA81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A542DF-EC4A-4774-A6E7-20C0A1233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F02CFB-84F1-4DD9-A02F-8B34EC3C5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E35C0A-2780-4FAD-830C-7B3B49F5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E86B80-915E-416D-82C9-0989EC41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73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0D211-FA1D-4C3B-BC03-2E438448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B6E97F0-C721-401B-8F53-4FC466138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5A8CC1-7CC9-4C98-8AA0-A45D565B0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03EA19-094F-4D54-A30A-2BB3339FA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182B92-FD77-4D74-97AB-FE6057B5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6D7B52-FB8C-4751-B6E1-DB80B807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32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968D566-70D4-4B3B-A490-DF3ABDC1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5482CA-1FD3-4224-ADBF-D9203D837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E046D2-9662-42E4-A406-A7B0E05A3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F8F8-4285-4E3D-900B-0F879F11DE7D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B614E0-68D1-47A5-8269-2692C8503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EC3D1-BCBE-4538-A13F-C4FF8A045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4A922-DF2E-4F25-B1D3-BCBB8C331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7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cs/interier-exterier/exterier/architektura-stredoveka-rim-italie-koloseum-stadion-obloha-staroveky-pevnost-stary-kame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D1E45-58F7-46CD-BA34-A7DD39173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ŘÍM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412E63-9F7E-4C09-B1CC-F0F565BE9B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b="1" dirty="0"/>
              <a:t>ZÁŘÍ 2024 </a:t>
            </a:r>
          </a:p>
          <a:p>
            <a:r>
              <a:rPr lang="cs-CZ" sz="3200" b="1" dirty="0"/>
              <a:t>ZA PAPEŽEM A CÉZAREM</a:t>
            </a:r>
          </a:p>
          <a:p>
            <a:r>
              <a:rPr lang="cs-CZ" sz="3200" b="1" dirty="0"/>
              <a:t>POZNÁVACÍ ZÁJEZD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4E1BFC-7207-4FA0-AD3D-00CD9947CC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2619" y="114300"/>
            <a:ext cx="11287433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D644DF5-761C-4F9B-ACB9-D3E67B1EF55D}"/>
              </a:ext>
            </a:extLst>
          </p:cNvPr>
          <p:cNvSpPr txBox="1"/>
          <p:nvPr/>
        </p:nvSpPr>
        <p:spPr>
          <a:xfrm>
            <a:off x="3785418" y="289679"/>
            <a:ext cx="75020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Zájezdu se zúčastnilo 45 studentů vyššího gymnázia.</a:t>
            </a:r>
          </a:p>
          <a:p>
            <a:r>
              <a:rPr lang="cs-CZ" dirty="0"/>
              <a:t>Studenti poznali největší památky Říma, ubytováni byli ve 4* hotelu v Římě, kde měli i bohatou snídani.</a:t>
            </a:r>
          </a:p>
          <a:p>
            <a:r>
              <a:rPr lang="cs-CZ" dirty="0"/>
              <a:t>Ostatní jídlo si obstarávali sami.</a:t>
            </a:r>
          </a:p>
          <a:p>
            <a:r>
              <a:rPr lang="cs-CZ" dirty="0"/>
              <a:t> Jeden den jsme strávili u moře na pláži, jednalo se o odpočinkový den. </a:t>
            </a:r>
          </a:p>
          <a:p>
            <a:r>
              <a:rPr lang="cs-CZ" dirty="0"/>
              <a:t>Tento zájezd jim prospěl k pochopení části historie, měli možnost navštívit VATIKÁNSKÁ MUZEA s největší atrakcí – SIXTÝNSKOU KAPLÍ.</a:t>
            </a:r>
          </a:p>
          <a:p>
            <a:r>
              <a:rPr lang="cs-CZ" dirty="0"/>
              <a:t>Prošli se Koloseem, </a:t>
            </a:r>
            <a:r>
              <a:rPr lang="cs-CZ" dirty="0" err="1"/>
              <a:t>Forum</a:t>
            </a:r>
            <a:r>
              <a:rPr lang="cs-CZ" dirty="0"/>
              <a:t> </a:t>
            </a:r>
            <a:r>
              <a:rPr lang="cs-CZ" dirty="0" err="1"/>
              <a:t>Romanum</a:t>
            </a:r>
            <a:r>
              <a:rPr lang="cs-CZ" dirty="0"/>
              <a:t> i </a:t>
            </a:r>
            <a:r>
              <a:rPr lang="cs-CZ" dirty="0" err="1"/>
              <a:t>Fontanu</a:t>
            </a:r>
            <a:r>
              <a:rPr lang="cs-CZ" dirty="0"/>
              <a:t> di </a:t>
            </a:r>
            <a:r>
              <a:rPr lang="cs-CZ" dirty="0" err="1"/>
              <a:t>Trevi</a:t>
            </a:r>
            <a:r>
              <a:rPr lang="cs-CZ" dirty="0"/>
              <a:t>.</a:t>
            </a:r>
          </a:p>
          <a:p>
            <a:r>
              <a:rPr lang="cs-CZ" dirty="0"/>
              <a:t>Po celou dobu museli dbát zvýšené pozornosti a pečlivě si hlídat své věci s ohledem na bezpečnost.</a:t>
            </a:r>
          </a:p>
          <a:p>
            <a:r>
              <a:rPr lang="cs-CZ" dirty="0"/>
              <a:t>Doporučuji tento zájezd někdy v budoucnu zopakovat.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6120C-96DA-4D82-AD53-D7D63116F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5" y="0"/>
            <a:ext cx="3573062" cy="47588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309ED7-0974-4624-B43E-53F8D5D2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016" y="3105035"/>
            <a:ext cx="2355394" cy="31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6B504D8-8533-44CD-B6AB-D0756438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69173" y="-2278297"/>
            <a:ext cx="5152107" cy="111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2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8337A14-E564-41A9-BCA8-25E24C36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5262">
            <a:off x="1299312" y="481780"/>
            <a:ext cx="3447562" cy="459166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B26B084-69C6-4E0E-821C-DF5268CC8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38" y="86151"/>
            <a:ext cx="4572000" cy="3429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607B8-3CF0-495F-8313-181CE1B87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60490">
            <a:off x="6696300" y="3059907"/>
            <a:ext cx="4691632" cy="35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93B658-13C4-4379-B289-CC408CF5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41" y="2079522"/>
            <a:ext cx="3262856" cy="434566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432CB08-43B8-4773-9B6C-C1CB48773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4" y="786581"/>
            <a:ext cx="4785032" cy="358877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98B3AFB-3DE7-4B53-B360-7930BEBA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479" y="451545"/>
            <a:ext cx="3764301" cy="501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CB72DD-A8A1-4604-B254-D78EA376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118</Words>
  <Application>Microsoft Office PowerPoint</Application>
  <PresentationFormat>Širokoúhlá obrazovka</PresentationFormat>
  <Paragraphs>12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ŘÍM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</dc:title>
  <dc:creator>Administrator</dc:creator>
  <cp:lastModifiedBy>Administrator</cp:lastModifiedBy>
  <cp:revision>2</cp:revision>
  <dcterms:created xsi:type="dcterms:W3CDTF">2025-10-09T06:23:10Z</dcterms:created>
  <dcterms:modified xsi:type="dcterms:W3CDTF">2025-10-09T06:24:17Z</dcterms:modified>
</cp:coreProperties>
</file>